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63" r:id="rId4"/>
    <p:sldId id="264" r:id="rId5"/>
    <p:sldId id="265" r:id="rId6"/>
    <p:sldId id="258" r:id="rId7"/>
    <p:sldId id="272" r:id="rId8"/>
    <p:sldId id="259" r:id="rId9"/>
    <p:sldId id="261" r:id="rId10"/>
    <p:sldId id="260" r:id="rId11"/>
    <p:sldId id="262" r:id="rId12"/>
    <p:sldId id="267" r:id="rId13"/>
    <p:sldId id="273" r:id="rId14"/>
    <p:sldId id="266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E2BDF-6296-42DD-BA28-0F20E1FD2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095ABA-B55D-4CAC-A524-EF3EC93B03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3055B9-E309-4A61-AC26-28C28B1BC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6D4C42-B7B7-4C5A-9223-ACA45D73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C87666-B977-40EA-8E41-F4215F314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853A0-B38B-4D16-9B88-E83453913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442D2-990A-4949-AAFC-7BCB2C34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79BB4E-1939-4D92-8949-64E1BE509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837E1E-8B89-4EA1-9305-9AF13E43F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3D91E4-A13E-4259-9E5A-3B2D7B79A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351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86E574-C6A0-407F-9B10-B54631A45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75EDBC-A90B-4DE0-B14C-F91913C9CE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25D01-725D-47D0-A357-F19481F1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261809-F435-44CB-A3A5-09C2F8C2A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6D77C-CEDF-42C7-8662-2116B6C7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876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FC20E-F4F7-458E-B7CD-B94CB620F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25EA40-E5C7-47F4-B577-D81BEAAB8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17F9D-765B-4F75-92F3-CC4A8E99A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41392D-5A57-4027-9161-CC492110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4CB0F5-E64B-45EA-B6FD-1D44D5DE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312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794C1-5CCB-4F93-AC47-C44F3742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B3A879-1195-4A21-AC08-D61B525CA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0B6A1-AF83-4E67-B2A3-38DD5D4E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E4C266-FFFB-4D5B-AA05-2B3C9F5D6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9D6E38-D694-4382-B980-FD6840FDB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27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B552D-6F48-4C7A-8C06-907B5B57E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4237DF-2DCD-4DE5-96A0-5738CA7D4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BB50BE-19DC-4181-B018-1600A300D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57E5C1-02C2-4A82-ACE7-A5CD18C7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C52387-815E-40D1-AFFB-D5D9E6F1F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EA43CF-80DE-41ED-BC0F-4DF4F2051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8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F8982-6A8D-4721-B4DB-A354F17DE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A5737F-E0E1-4940-B5F4-9B4459297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14AB5E-AE0E-4219-AC09-E3229AC53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96D989-A05E-4CC2-A3E7-6D440BA9C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D27B03-C1C3-4CF8-A95F-F502E2579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960C26-0B41-4C7B-A2F6-49A0B4D1B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70994EF-5C1F-4176-A938-70478165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3B569DF-F7B4-4FE2-A521-6CC3AD295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28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562583-E0F9-4815-847A-B64D158EE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4767F5-2666-4DE3-B2DE-95B99E0D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538674-A627-423D-AECF-BB4AA7A2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0803A3-5505-4C52-8371-9B2BF67D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22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9EC9D5-B74F-4B39-AEC3-2034C2DF3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1A00CA-62D0-46C9-A481-21177C82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A7B9CB-2186-4192-8095-6A20590F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CEBC9-2C3C-4A12-9E47-055DAB6D5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B5B96A-CA26-4532-B1AB-39B4B525E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0C39E7-F3C5-4664-BB52-13605D2B3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B9467B-088D-4EDF-ADBC-DD53E45A8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A48217-157D-41F4-9DCF-D639FF771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87B50C-34A2-4381-9ABA-C5ECF8615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0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BDB2B-5077-490C-8F19-0AF6C1B8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A6A7E6-7FAD-46C9-A0C9-67ECFA06E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428A03-1792-4D57-BE3E-3214441A3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29022-2DE1-47AC-8B2A-D71C63C59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5B7B0E-08EE-42C4-AD50-3932F8292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9F936A-EBA6-4733-986F-835EF6E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21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14D98-6CD5-40D0-9340-5CB5FA69F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96AAA1-24D3-4491-96E7-2F1F3DE00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183334-1D29-4368-8130-43D5D9A08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085E5-FA06-468C-959E-1F7D7A4EC068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0D35ED-215C-4259-B7C1-B31DF0C90E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FBA8A-47D7-4FAE-95FD-892502356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BA76-F4EA-4824-8703-AF35029774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85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d-rodnichok.ru/images/zozh.png">
            <a:extLst>
              <a:ext uri="{FF2B5EF4-FFF2-40B4-BE49-F238E27FC236}">
                <a16:creationId xmlns:a16="http://schemas.microsoft.com/office/drawing/2014/main" id="{C0B9B4C1-456E-44D2-A155-3CC10E25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934465"/>
            <a:ext cx="10905066" cy="49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453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ерчаточ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896D4B4-D165-45C6-95A7-10430BAE1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44" y="139265"/>
            <a:ext cx="9633856" cy="657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397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image.ru/uploads/20150323/142710828790561036.jpg">
            <a:extLst>
              <a:ext uri="{FF2B5EF4-FFF2-40B4-BE49-F238E27FC236}">
                <a16:creationId xmlns:a16="http://schemas.microsoft.com/office/drawing/2014/main" id="{77525E95-3E8E-4E47-8E44-BC20FE4B2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6" y="0"/>
            <a:ext cx="10531927" cy="66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639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еда, фрукт, банан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872686C-5AF0-4881-989A-C87DCE2F40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9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11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029" name="Rectangle 72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1026" name="Picture 2" descr="http://files.adme.ru/files/news/part_174/1747215/15005865-40749110-161-0-1523488947-1523489017-1500-1-1523489017-728-04f9ebaa03-1523885480.jpg">
            <a:extLst>
              <a:ext uri="{FF2B5EF4-FFF2-40B4-BE49-F238E27FC236}">
                <a16:creationId xmlns:a16="http://schemas.microsoft.com/office/drawing/2014/main" id="{AF6482AD-9D93-450A-BB2F-E7D40DD97C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" r="6847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70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89FF8E-1D39-4F0C-BDC1-8EBB29BE5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2" y="247650"/>
            <a:ext cx="3846649" cy="28122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559B55C-533B-4962-BE81-92B6884BBD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49" y="247650"/>
            <a:ext cx="3766603" cy="281225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0253D0BC-E551-4627-8BA4-7B976C263B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7" y="143668"/>
            <a:ext cx="3630581" cy="302021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бъект&#10;&#10;Автоматически созданное описание">
            <a:extLst>
              <a:ext uri="{FF2B5EF4-FFF2-40B4-BE49-F238E27FC236}">
                <a16:creationId xmlns:a16="http://schemas.microsoft.com/office/drawing/2014/main" id="{04154EE8-CC2D-4206-AA52-33FB5D02C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2" y="3215879"/>
            <a:ext cx="3776935" cy="274758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орт, день рождения, внутренний, стол&#10;&#10;Автоматически созданное описание">
            <a:extLst>
              <a:ext uri="{FF2B5EF4-FFF2-40B4-BE49-F238E27FC236}">
                <a16:creationId xmlns:a16="http://schemas.microsoft.com/office/drawing/2014/main" id="{745CFD5E-C457-4390-828A-3F8CAD24A1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49" y="3267867"/>
            <a:ext cx="3776934" cy="274399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внутренни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id="{AC196E3F-39C2-4E52-A7AC-DE221206CF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307" y="3267868"/>
            <a:ext cx="3745392" cy="27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65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recommend.ru/sites/default/files/imagecache/copyright1/user-images/495397/jwiQlR7YA0dHMvnygf13g.JPG">
            <a:extLst>
              <a:ext uri="{FF2B5EF4-FFF2-40B4-BE49-F238E27FC236}">
                <a16:creationId xmlns:a16="http://schemas.microsoft.com/office/drawing/2014/main" id="{99236BBF-DEAC-4E37-A721-18DE8EF5F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r="12108" b="2"/>
          <a:stretch/>
        </p:blipFill>
        <p:spPr bwMode="auto">
          <a:xfrm>
            <a:off x="321731" y="321732"/>
            <a:ext cx="5728548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cdn.fishki.net/upload/post/2018/07/16/2652513/tn/0d897421b71d3ca8178b2124f55e2d6f.jpg">
            <a:extLst>
              <a:ext uri="{FF2B5EF4-FFF2-40B4-BE49-F238E27FC236}">
                <a16:creationId xmlns:a16="http://schemas.microsoft.com/office/drawing/2014/main" id="{CA28B84E-5DDC-49B6-8E6B-57CD4704E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0" r="-2" b="-2"/>
          <a:stretch/>
        </p:blipFill>
        <p:spPr bwMode="auto">
          <a:xfrm>
            <a:off x="6141721" y="321732"/>
            <a:ext cx="5728547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6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elpressa.ru/media/cache/c1/8b/c18b41a17612fa317fb77b3bb6a3dcec.jpg">
            <a:extLst>
              <a:ext uri="{FF2B5EF4-FFF2-40B4-BE49-F238E27FC236}">
                <a16:creationId xmlns:a16="http://schemas.microsoft.com/office/drawing/2014/main" id="{B5AB58E9-274C-4A04-A870-7A754D0D7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43" y="12455"/>
            <a:ext cx="10678886" cy="684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2.fotokto.ru/photo/full/536/5361925.jpg">
            <a:extLst>
              <a:ext uri="{FF2B5EF4-FFF2-40B4-BE49-F238E27FC236}">
                <a16:creationId xmlns:a16="http://schemas.microsoft.com/office/drawing/2014/main" id="{FEC7BB46-FDFF-4E62-BED3-AC9ECA0D3D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4" b="1324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22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ad-rodnichok.ru/images/zozh.png">
            <a:extLst>
              <a:ext uri="{FF2B5EF4-FFF2-40B4-BE49-F238E27FC236}">
                <a16:creationId xmlns:a16="http://schemas.microsoft.com/office/drawing/2014/main" id="{C0B9B4C1-456E-44D2-A155-3CC10E25D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934465"/>
            <a:ext cx="10905066" cy="498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33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7C887-6BC3-4510-A8D5-E3E28DD0B0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1" b="799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7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gyorsmasni.hu/yourishop/images/szobor-wu76903a4.jpg">
            <a:extLst>
              <a:ext uri="{FF2B5EF4-FFF2-40B4-BE49-F238E27FC236}">
                <a16:creationId xmlns:a16="http://schemas.microsoft.com/office/drawing/2014/main" id="{BEC78037-019B-41F2-9B81-B6B548BE8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757" y="0"/>
            <a:ext cx="248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.r-gifts.ru/items_gallery/169/33877b.jpg">
            <a:extLst>
              <a:ext uri="{FF2B5EF4-FFF2-40B4-BE49-F238E27FC236}">
                <a16:creationId xmlns:a16="http://schemas.microsoft.com/office/drawing/2014/main" id="{823BBA88-ADEA-45A8-96C6-B0A2DF454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4" r="22461"/>
          <a:stretch/>
        </p:blipFill>
        <p:spPr bwMode="auto">
          <a:xfrm>
            <a:off x="7257370" y="0"/>
            <a:ext cx="4156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ECF21D-57EE-469F-91BA-3B77AAFDE269}"/>
              </a:ext>
            </a:extLst>
          </p:cNvPr>
          <p:cNvSpPr txBox="1"/>
          <p:nvPr/>
        </p:nvSpPr>
        <p:spPr>
          <a:xfrm>
            <a:off x="5680592" y="624594"/>
            <a:ext cx="31535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/>
              <a:t>АСКЛЕПИЙ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6ACB5-81D2-4243-96DB-C0D66E5C9274}"/>
              </a:ext>
            </a:extLst>
          </p:cNvPr>
          <p:cNvSpPr txBox="1"/>
          <p:nvPr/>
        </p:nvSpPr>
        <p:spPr>
          <a:xfrm>
            <a:off x="3821954" y="4631089"/>
            <a:ext cx="222535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/>
              <a:t>ГИГИЕЯ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3715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t2.depositphotos.com/3682225/5313/v/950/depositphotos_53133361-stock-illustration-set-of-vector-icons-human.jpg">
            <a:extLst>
              <a:ext uri="{FF2B5EF4-FFF2-40B4-BE49-F238E27FC236}">
                <a16:creationId xmlns:a16="http://schemas.microsoft.com/office/drawing/2014/main" id="{15ECC708-FE35-4D4B-9FB0-249FB0A2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14" y="54428"/>
            <a:ext cx="6776357" cy="677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873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ontents.i.sdska.ru/_i/news/c/regions/74/doctor/2015/Washing-Hands.jpg?_640_700.">
            <a:extLst>
              <a:ext uri="{FF2B5EF4-FFF2-40B4-BE49-F238E27FC236}">
                <a16:creationId xmlns:a16="http://schemas.microsoft.com/office/drawing/2014/main" id="{15C674AD-8C2D-440F-B2F7-14BE5123E3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19" b="2378"/>
          <a:stretch/>
        </p:blipFill>
        <p:spPr bwMode="auto">
          <a:xfrm>
            <a:off x="599440" y="195942"/>
            <a:ext cx="10928531" cy="642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122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limfouzel.ru/wp-content/uploads/2018/08/11.jpg">
            <a:extLst>
              <a:ext uri="{FF2B5EF4-FFF2-40B4-BE49-F238E27FC236}">
                <a16:creationId xmlns:a16="http://schemas.microsoft.com/office/drawing/2014/main" id="{BD3B9C10-58D5-4916-BF63-7DA4066AED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31775"/>
          <a:stretch/>
        </p:blipFill>
        <p:spPr bwMode="auto">
          <a:xfrm>
            <a:off x="-1" y="10"/>
            <a:ext cx="737005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небо, человек, держит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B51CD3B6-7F25-49B0-9A30-A35503BD86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4" b="16134"/>
          <a:stretch/>
        </p:blipFill>
        <p:spPr>
          <a:xfrm>
            <a:off x="7534656" y="1"/>
            <a:ext cx="4657344" cy="3346704"/>
          </a:xfrm>
          <a:prstGeom prst="rect">
            <a:avLst/>
          </a:prstGeom>
        </p:spPr>
      </p:pic>
      <p:pic>
        <p:nvPicPr>
          <p:cNvPr id="5122" name="Picture 2" descr="https://eurozpravy.cz/pictures/photo/2017/05/26/article-0-152d5810000005dc-220-634x541-318497135d.jpg">
            <a:extLst>
              <a:ext uri="{FF2B5EF4-FFF2-40B4-BE49-F238E27FC236}">
                <a16:creationId xmlns:a16="http://schemas.microsoft.com/office/drawing/2014/main" id="{E44D617F-334B-422D-88A7-6007D66C9E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2" r="-3" b="5726"/>
          <a:stretch/>
        </p:blipFill>
        <p:spPr bwMode="auto">
          <a:xfrm>
            <a:off x="7534654" y="3511296"/>
            <a:ext cx="4657346" cy="33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67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2050B1-8881-447E-9B0B-CC78959DC3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04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перчаточные изделия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70F63B83-7302-483F-80D3-3D9866C8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18" y="163287"/>
            <a:ext cx="5093851" cy="3967842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ерчаточные изделия, зеленый, внутренний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8E37F843-5380-41E4-9F17-B6FE04C55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44" y="0"/>
            <a:ext cx="6085597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93DF9CE-10A7-43AA-8688-002F0D8745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55" y="3757387"/>
            <a:ext cx="4489575" cy="310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08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5F4811-32E4-429C-BF6C-9C867AF57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34" y="310244"/>
            <a:ext cx="1159098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4110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</Words>
  <Application>Microsoft Office PowerPoint</Application>
  <PresentationFormat>Широкоэкранный</PresentationFormat>
  <Paragraphs>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Impact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ЗОЖ Здоровый образ жизни</dc:title>
  <dc:creator>Пользователь Windows</dc:creator>
  <cp:lastModifiedBy>Пользователь Windows</cp:lastModifiedBy>
  <cp:revision>2</cp:revision>
  <dcterms:created xsi:type="dcterms:W3CDTF">2019-03-22T17:03:43Z</dcterms:created>
  <dcterms:modified xsi:type="dcterms:W3CDTF">2019-03-22T17:23:52Z</dcterms:modified>
</cp:coreProperties>
</file>