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CED76-64C7-4A18-9083-19E38D0A4F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2E917F-D41E-4C65-82AD-67F53FA0ED6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026932E-D705-4423-80BD-5015E539AD24}" type="parTrans" cxnId="{0C7177CD-B5EE-4079-AFE3-325BA8705CBA}">
      <dgm:prSet/>
      <dgm:spPr/>
      <dgm:t>
        <a:bodyPr/>
        <a:lstStyle/>
        <a:p>
          <a:endParaRPr lang="ru-RU"/>
        </a:p>
      </dgm:t>
    </dgm:pt>
    <dgm:pt modelId="{07C64D91-461C-4CC5-B9BD-C9031207C666}" type="sibTrans" cxnId="{0C7177CD-B5EE-4079-AFE3-325BA8705CBA}">
      <dgm:prSet/>
      <dgm:spPr/>
      <dgm:t>
        <a:bodyPr/>
        <a:lstStyle/>
        <a:p>
          <a:endParaRPr lang="ru-RU"/>
        </a:p>
      </dgm:t>
    </dgm:pt>
    <dgm:pt modelId="{249D02C3-7B59-4B27-AB92-A49C3605A1C2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Направить информацию о количестве обучающихся с ОВЗ, получающих образование на дому, для внесения изменений в приказ комитета по образованию города Барнаула 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 29.09.2020;</a:t>
          </a:r>
          <a:endParaRPr lang="ru-RU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ADDF0A-3341-4A0B-AA9D-939FDA2CBE00}" type="parTrans" cxnId="{DA447BEA-149E-4B96-9767-88B6810B054C}">
      <dgm:prSet/>
      <dgm:spPr/>
      <dgm:t>
        <a:bodyPr/>
        <a:lstStyle/>
        <a:p>
          <a:endParaRPr lang="ru-RU"/>
        </a:p>
      </dgm:t>
    </dgm:pt>
    <dgm:pt modelId="{7FBD0955-9D83-4ECD-A8C4-8B39B9159DF8}" type="sibTrans" cxnId="{DA447BEA-149E-4B96-9767-88B6810B054C}">
      <dgm:prSet/>
      <dgm:spPr/>
      <dgm:t>
        <a:bodyPr/>
        <a:lstStyle/>
        <a:p>
          <a:endParaRPr lang="ru-RU"/>
        </a:p>
      </dgm:t>
    </dgm:pt>
    <dgm:pt modelId="{FC060A30-AFB8-4D85-A51B-A287D4E4AE5A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033963D-5B07-4F52-BA48-98FC11733ACB}" type="parTrans" cxnId="{97394287-643C-4C44-A2C6-6D3FAE0EBCAB}">
      <dgm:prSet/>
      <dgm:spPr/>
      <dgm:t>
        <a:bodyPr/>
        <a:lstStyle/>
        <a:p>
          <a:endParaRPr lang="ru-RU"/>
        </a:p>
      </dgm:t>
    </dgm:pt>
    <dgm:pt modelId="{CDE531F4-9E88-4260-88D7-08C85984EEEC}" type="sibTrans" cxnId="{97394287-643C-4C44-A2C6-6D3FAE0EBCAB}">
      <dgm:prSet/>
      <dgm:spPr/>
      <dgm:t>
        <a:bodyPr/>
        <a:lstStyle/>
        <a:p>
          <a:endParaRPr lang="ru-RU"/>
        </a:p>
      </dgm:t>
    </dgm:pt>
    <dgm:pt modelId="{D14ECC06-F5AC-4283-A05B-719504EE4802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В соответствии с п.2.3 Постановления определить порядок предоставления продуктовых наборов обучающимся с ОВЗ, получающим образование на дому, 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 01.10.2020;</a:t>
          </a:r>
        </a:p>
      </dgm:t>
    </dgm:pt>
    <dgm:pt modelId="{C3C4E988-88BE-413D-B715-43856F98413F}" type="parTrans" cxnId="{43EEF6D2-ECFB-407F-8BBD-7C79D46EFCC2}">
      <dgm:prSet/>
      <dgm:spPr/>
      <dgm:t>
        <a:bodyPr/>
        <a:lstStyle/>
        <a:p>
          <a:endParaRPr lang="ru-RU"/>
        </a:p>
      </dgm:t>
    </dgm:pt>
    <dgm:pt modelId="{4D4273FB-C4ED-4499-9915-1DA829D460EF}" type="sibTrans" cxnId="{43EEF6D2-ECFB-407F-8BBD-7C79D46EFCC2}">
      <dgm:prSet/>
      <dgm:spPr/>
      <dgm:t>
        <a:bodyPr/>
        <a:lstStyle/>
        <a:p>
          <a:endParaRPr lang="ru-RU"/>
        </a:p>
      </dgm:t>
    </dgm:pt>
    <dgm:pt modelId="{EA5D0F43-A5A5-45D8-958B-37AF273DE1C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C0E618E-570E-4AE2-9C09-F3ACDB58CA8E}" type="parTrans" cxnId="{4CCF1ABD-876F-414E-B2B0-5581ED661394}">
      <dgm:prSet/>
      <dgm:spPr/>
      <dgm:t>
        <a:bodyPr/>
        <a:lstStyle/>
        <a:p>
          <a:endParaRPr lang="ru-RU"/>
        </a:p>
      </dgm:t>
    </dgm:pt>
    <dgm:pt modelId="{DC1BD5EE-1AFD-4BD4-8693-3BEB32EA769F}" type="sibTrans" cxnId="{4CCF1ABD-876F-414E-B2B0-5581ED661394}">
      <dgm:prSet/>
      <dgm:spPr/>
      <dgm:t>
        <a:bodyPr/>
        <a:lstStyle/>
        <a:p>
          <a:endParaRPr lang="ru-RU"/>
        </a:p>
      </dgm:t>
    </dgm:pt>
    <dgm:pt modelId="{B092F06D-AD76-4449-B351-D96A85427817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провести мониторинг цен поставщиков подобных товаров в соответствии с действующим законодательством в сфере закупок, используя рекомендованный перечень продуктов, подлежащих включению в состав   продуктового набора (сухого пайка); </a:t>
          </a:r>
        </a:p>
      </dgm:t>
    </dgm:pt>
    <dgm:pt modelId="{DF43F823-5BC3-4A61-9E52-4A1775E1C626}" type="parTrans" cxnId="{2E45625F-D7BC-4CB1-85CA-891B75FBA1A7}">
      <dgm:prSet/>
      <dgm:spPr/>
      <dgm:t>
        <a:bodyPr/>
        <a:lstStyle/>
        <a:p>
          <a:endParaRPr lang="ru-RU"/>
        </a:p>
      </dgm:t>
    </dgm:pt>
    <dgm:pt modelId="{A36A00E1-3C25-4F9C-A70E-2F34B07AE1E5}" type="sibTrans" cxnId="{2E45625F-D7BC-4CB1-85CA-891B75FBA1A7}">
      <dgm:prSet/>
      <dgm:spPr/>
      <dgm:t>
        <a:bodyPr/>
        <a:lstStyle/>
        <a:p>
          <a:endParaRPr lang="ru-RU"/>
        </a:p>
      </dgm:t>
    </dgm:pt>
    <dgm:pt modelId="{8F25B3BC-6D9F-45E6-B7C4-529D4DB429CA}" type="pres">
      <dgm:prSet presAssocID="{62BCED76-64C7-4A18-9083-19E38D0A4F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55AB4-BC57-4B70-ABBA-D1B9155BC962}" type="pres">
      <dgm:prSet presAssocID="{8A2E917F-D41E-4C65-82AD-67F53FA0ED6A}" presName="composite" presStyleCnt="0"/>
      <dgm:spPr/>
    </dgm:pt>
    <dgm:pt modelId="{2C6EE9CE-D51B-4590-A90A-6DA12D7DA6E7}" type="pres">
      <dgm:prSet presAssocID="{8A2E917F-D41E-4C65-82AD-67F53FA0ED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95FEE-752E-4E0F-A8C9-8225134716FA}" type="pres">
      <dgm:prSet presAssocID="{8A2E917F-D41E-4C65-82AD-67F53FA0ED6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1ADED-667F-4F6A-A7CA-8E9CE651BA75}" type="pres">
      <dgm:prSet presAssocID="{07C64D91-461C-4CC5-B9BD-C9031207C666}" presName="sp" presStyleCnt="0"/>
      <dgm:spPr/>
    </dgm:pt>
    <dgm:pt modelId="{E641B042-C911-437D-9770-105E0ACB70A5}" type="pres">
      <dgm:prSet presAssocID="{FC060A30-AFB8-4D85-A51B-A287D4E4AE5A}" presName="composite" presStyleCnt="0"/>
      <dgm:spPr/>
    </dgm:pt>
    <dgm:pt modelId="{A7454FB7-E482-4945-9E39-B718B9755FB3}" type="pres">
      <dgm:prSet presAssocID="{FC060A30-AFB8-4D85-A51B-A287D4E4AE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E1896-F722-4066-9063-F9629D213EBB}" type="pres">
      <dgm:prSet presAssocID="{FC060A30-AFB8-4D85-A51B-A287D4E4AE5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7E7B8-2566-4195-A0F1-3AA4D40DC307}" type="pres">
      <dgm:prSet presAssocID="{CDE531F4-9E88-4260-88D7-08C85984EEEC}" presName="sp" presStyleCnt="0"/>
      <dgm:spPr/>
    </dgm:pt>
    <dgm:pt modelId="{49A2C020-A4E7-4B95-BBEE-FE7CD986F8B5}" type="pres">
      <dgm:prSet presAssocID="{EA5D0F43-A5A5-45D8-958B-37AF273DE1C9}" presName="composite" presStyleCnt="0"/>
      <dgm:spPr/>
    </dgm:pt>
    <dgm:pt modelId="{746EE4CC-5132-4A0E-A5E2-109427209EA7}" type="pres">
      <dgm:prSet presAssocID="{EA5D0F43-A5A5-45D8-958B-37AF273DE1C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C2251-AA1F-4985-96D3-68E8617E5E4E}" type="pres">
      <dgm:prSet presAssocID="{EA5D0F43-A5A5-45D8-958B-37AF273DE1C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213B4-7CFB-48D3-8C0C-65B186AD3BE4}" type="presOf" srcId="{62BCED76-64C7-4A18-9083-19E38D0A4FCD}" destId="{8F25B3BC-6D9F-45E6-B7C4-529D4DB429CA}" srcOrd="0" destOrd="0" presId="urn:microsoft.com/office/officeart/2005/8/layout/chevron2"/>
    <dgm:cxn modelId="{43EEF6D2-ECFB-407F-8BBD-7C79D46EFCC2}" srcId="{FC060A30-AFB8-4D85-A51B-A287D4E4AE5A}" destId="{D14ECC06-F5AC-4283-A05B-719504EE4802}" srcOrd="0" destOrd="0" parTransId="{C3C4E988-88BE-413D-B715-43856F98413F}" sibTransId="{4D4273FB-C4ED-4499-9915-1DA829D460EF}"/>
    <dgm:cxn modelId="{97394287-643C-4C44-A2C6-6D3FAE0EBCAB}" srcId="{62BCED76-64C7-4A18-9083-19E38D0A4FCD}" destId="{FC060A30-AFB8-4D85-A51B-A287D4E4AE5A}" srcOrd="1" destOrd="0" parTransId="{2033963D-5B07-4F52-BA48-98FC11733ACB}" sibTransId="{CDE531F4-9E88-4260-88D7-08C85984EEEC}"/>
    <dgm:cxn modelId="{E9EFCED7-50C1-4E6A-9CA5-11B1863736B0}" type="presOf" srcId="{B092F06D-AD76-4449-B351-D96A85427817}" destId="{B2DC2251-AA1F-4985-96D3-68E8617E5E4E}" srcOrd="0" destOrd="0" presId="urn:microsoft.com/office/officeart/2005/8/layout/chevron2"/>
    <dgm:cxn modelId="{4CCF1ABD-876F-414E-B2B0-5581ED661394}" srcId="{62BCED76-64C7-4A18-9083-19E38D0A4FCD}" destId="{EA5D0F43-A5A5-45D8-958B-37AF273DE1C9}" srcOrd="2" destOrd="0" parTransId="{7C0E618E-570E-4AE2-9C09-F3ACDB58CA8E}" sibTransId="{DC1BD5EE-1AFD-4BD4-8693-3BEB32EA769F}"/>
    <dgm:cxn modelId="{4D4E3F93-10B2-4C3A-807C-0BD263587095}" type="presOf" srcId="{249D02C3-7B59-4B27-AB92-A49C3605A1C2}" destId="{C2A95FEE-752E-4E0F-A8C9-8225134716FA}" srcOrd="0" destOrd="0" presId="urn:microsoft.com/office/officeart/2005/8/layout/chevron2"/>
    <dgm:cxn modelId="{DA447BEA-149E-4B96-9767-88B6810B054C}" srcId="{8A2E917F-D41E-4C65-82AD-67F53FA0ED6A}" destId="{249D02C3-7B59-4B27-AB92-A49C3605A1C2}" srcOrd="0" destOrd="0" parTransId="{C8ADDF0A-3341-4A0B-AA9D-939FDA2CBE00}" sibTransId="{7FBD0955-9D83-4ECD-A8C4-8B39B9159DF8}"/>
    <dgm:cxn modelId="{0C7177CD-B5EE-4079-AFE3-325BA8705CBA}" srcId="{62BCED76-64C7-4A18-9083-19E38D0A4FCD}" destId="{8A2E917F-D41E-4C65-82AD-67F53FA0ED6A}" srcOrd="0" destOrd="0" parTransId="{9026932E-D705-4423-80BD-5015E539AD24}" sibTransId="{07C64D91-461C-4CC5-B9BD-C9031207C666}"/>
    <dgm:cxn modelId="{2E45625F-D7BC-4CB1-85CA-891B75FBA1A7}" srcId="{EA5D0F43-A5A5-45D8-958B-37AF273DE1C9}" destId="{B092F06D-AD76-4449-B351-D96A85427817}" srcOrd="0" destOrd="0" parTransId="{DF43F823-5BC3-4A61-9E52-4A1775E1C626}" sibTransId="{A36A00E1-3C25-4F9C-A70E-2F34B07AE1E5}"/>
    <dgm:cxn modelId="{A0834E4B-E8D5-411A-82B2-16B84628212E}" type="presOf" srcId="{EA5D0F43-A5A5-45D8-958B-37AF273DE1C9}" destId="{746EE4CC-5132-4A0E-A5E2-109427209EA7}" srcOrd="0" destOrd="0" presId="urn:microsoft.com/office/officeart/2005/8/layout/chevron2"/>
    <dgm:cxn modelId="{4E1DC7C7-0E3E-4C0C-95C4-C4AFD5294B95}" type="presOf" srcId="{FC060A30-AFB8-4D85-A51B-A287D4E4AE5A}" destId="{A7454FB7-E482-4945-9E39-B718B9755FB3}" srcOrd="0" destOrd="0" presId="urn:microsoft.com/office/officeart/2005/8/layout/chevron2"/>
    <dgm:cxn modelId="{1B6A748F-82F7-4588-8179-91FCD80F59A8}" type="presOf" srcId="{D14ECC06-F5AC-4283-A05B-719504EE4802}" destId="{BA3E1896-F722-4066-9063-F9629D213EBB}" srcOrd="0" destOrd="0" presId="urn:microsoft.com/office/officeart/2005/8/layout/chevron2"/>
    <dgm:cxn modelId="{12B0702D-3E59-404B-842E-B0101037CF08}" type="presOf" srcId="{8A2E917F-D41E-4C65-82AD-67F53FA0ED6A}" destId="{2C6EE9CE-D51B-4590-A90A-6DA12D7DA6E7}" srcOrd="0" destOrd="0" presId="urn:microsoft.com/office/officeart/2005/8/layout/chevron2"/>
    <dgm:cxn modelId="{14925C26-65E7-476A-89EA-9BDAA5035CD6}" type="presParOf" srcId="{8F25B3BC-6D9F-45E6-B7C4-529D4DB429CA}" destId="{DF655AB4-BC57-4B70-ABBA-D1B9155BC962}" srcOrd="0" destOrd="0" presId="urn:microsoft.com/office/officeart/2005/8/layout/chevron2"/>
    <dgm:cxn modelId="{23CB0A5B-84F1-4A50-B80C-FA2DC349E9C4}" type="presParOf" srcId="{DF655AB4-BC57-4B70-ABBA-D1B9155BC962}" destId="{2C6EE9CE-D51B-4590-A90A-6DA12D7DA6E7}" srcOrd="0" destOrd="0" presId="urn:microsoft.com/office/officeart/2005/8/layout/chevron2"/>
    <dgm:cxn modelId="{1441FE1B-30D1-42D2-BAA0-434FB6AC2486}" type="presParOf" srcId="{DF655AB4-BC57-4B70-ABBA-D1B9155BC962}" destId="{C2A95FEE-752E-4E0F-A8C9-8225134716FA}" srcOrd="1" destOrd="0" presId="urn:microsoft.com/office/officeart/2005/8/layout/chevron2"/>
    <dgm:cxn modelId="{3584BD50-BB83-49B7-BBCC-7F02ED43D805}" type="presParOf" srcId="{8F25B3BC-6D9F-45E6-B7C4-529D4DB429CA}" destId="{5731ADED-667F-4F6A-A7CA-8E9CE651BA75}" srcOrd="1" destOrd="0" presId="urn:microsoft.com/office/officeart/2005/8/layout/chevron2"/>
    <dgm:cxn modelId="{7D9DCE4E-EF54-4C9B-908C-CA984B3187DD}" type="presParOf" srcId="{8F25B3BC-6D9F-45E6-B7C4-529D4DB429CA}" destId="{E641B042-C911-437D-9770-105E0ACB70A5}" srcOrd="2" destOrd="0" presId="urn:microsoft.com/office/officeart/2005/8/layout/chevron2"/>
    <dgm:cxn modelId="{E9D8C2E0-3F64-4A07-8B2F-03DA0D960207}" type="presParOf" srcId="{E641B042-C911-437D-9770-105E0ACB70A5}" destId="{A7454FB7-E482-4945-9E39-B718B9755FB3}" srcOrd="0" destOrd="0" presId="urn:microsoft.com/office/officeart/2005/8/layout/chevron2"/>
    <dgm:cxn modelId="{182F888F-162D-48B7-B24F-517015391450}" type="presParOf" srcId="{E641B042-C911-437D-9770-105E0ACB70A5}" destId="{BA3E1896-F722-4066-9063-F9629D213EBB}" srcOrd="1" destOrd="0" presId="urn:microsoft.com/office/officeart/2005/8/layout/chevron2"/>
    <dgm:cxn modelId="{69C514D2-D227-446E-8B97-782A9D2A1003}" type="presParOf" srcId="{8F25B3BC-6D9F-45E6-B7C4-529D4DB429CA}" destId="{4177E7B8-2566-4195-A0F1-3AA4D40DC307}" srcOrd="3" destOrd="0" presId="urn:microsoft.com/office/officeart/2005/8/layout/chevron2"/>
    <dgm:cxn modelId="{295D31AB-AA8C-4677-8CC8-C27D0184301F}" type="presParOf" srcId="{8F25B3BC-6D9F-45E6-B7C4-529D4DB429CA}" destId="{49A2C020-A4E7-4B95-BBEE-FE7CD986F8B5}" srcOrd="4" destOrd="0" presId="urn:microsoft.com/office/officeart/2005/8/layout/chevron2"/>
    <dgm:cxn modelId="{16417FA3-CDCA-4F80-ABC0-FB841ADC4C74}" type="presParOf" srcId="{49A2C020-A4E7-4B95-BBEE-FE7CD986F8B5}" destId="{746EE4CC-5132-4A0E-A5E2-109427209EA7}" srcOrd="0" destOrd="0" presId="urn:microsoft.com/office/officeart/2005/8/layout/chevron2"/>
    <dgm:cxn modelId="{A5D73D52-5CCA-4ACB-A8B3-39460E7C2495}" type="presParOf" srcId="{49A2C020-A4E7-4B95-BBEE-FE7CD986F8B5}" destId="{B2DC2251-AA1F-4985-96D3-68E8617E5E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BCED76-64C7-4A18-9083-19E38D0A4F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2E917F-D41E-4C65-82AD-67F53FA0ED6A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026932E-D705-4423-80BD-5015E539AD24}" type="parTrans" cxnId="{0C7177CD-B5EE-4079-AFE3-325BA8705CBA}">
      <dgm:prSet/>
      <dgm:spPr/>
      <dgm:t>
        <a:bodyPr/>
        <a:lstStyle/>
        <a:p>
          <a:endParaRPr lang="ru-RU"/>
        </a:p>
      </dgm:t>
    </dgm:pt>
    <dgm:pt modelId="{07C64D91-461C-4CC5-B9BD-C9031207C666}" type="sibTrans" cxnId="{0C7177CD-B5EE-4079-AFE3-325BA8705CBA}">
      <dgm:prSet/>
      <dgm:spPr/>
      <dgm:t>
        <a:bodyPr/>
        <a:lstStyle/>
        <a:p>
          <a:endParaRPr lang="ru-RU"/>
        </a:p>
      </dgm:t>
    </dgm:pt>
    <dgm:pt modelId="{249D02C3-7B59-4B27-AB92-A49C3605A1C2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Заключить договор с поставщиком на поставку продуктовых наборов 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 позднее 10.10.2020;</a:t>
          </a:r>
          <a:endParaRPr lang="ru-RU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ADDF0A-3341-4A0B-AA9D-939FDA2CBE00}" type="parTrans" cxnId="{DA447BEA-149E-4B96-9767-88B6810B054C}">
      <dgm:prSet/>
      <dgm:spPr/>
      <dgm:t>
        <a:bodyPr/>
        <a:lstStyle/>
        <a:p>
          <a:endParaRPr lang="ru-RU"/>
        </a:p>
      </dgm:t>
    </dgm:pt>
    <dgm:pt modelId="{7FBD0955-9D83-4ECD-A8C4-8B39B9159DF8}" type="sibTrans" cxnId="{DA447BEA-149E-4B96-9767-88B6810B054C}">
      <dgm:prSet/>
      <dgm:spPr/>
      <dgm:t>
        <a:bodyPr/>
        <a:lstStyle/>
        <a:p>
          <a:endParaRPr lang="ru-RU"/>
        </a:p>
      </dgm:t>
    </dgm:pt>
    <dgm:pt modelId="{FC060A30-AFB8-4D85-A51B-A287D4E4AE5A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2033963D-5B07-4F52-BA48-98FC11733ACB}" type="parTrans" cxnId="{97394287-643C-4C44-A2C6-6D3FAE0EBCAB}">
      <dgm:prSet/>
      <dgm:spPr/>
      <dgm:t>
        <a:bodyPr/>
        <a:lstStyle/>
        <a:p>
          <a:endParaRPr lang="ru-RU"/>
        </a:p>
      </dgm:t>
    </dgm:pt>
    <dgm:pt modelId="{CDE531F4-9E88-4260-88D7-08C85984EEEC}" type="sibTrans" cxnId="{97394287-643C-4C44-A2C6-6D3FAE0EBCAB}">
      <dgm:prSet/>
      <dgm:spPr/>
      <dgm:t>
        <a:bodyPr/>
        <a:lstStyle/>
        <a:p>
          <a:endParaRPr lang="ru-RU"/>
        </a:p>
      </dgm:t>
    </dgm:pt>
    <dgm:pt modelId="{D14ECC06-F5AC-4283-A05B-719504EE480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 течение 3-х дней со дня подписания договора получить продуктовые наборы;</a:t>
          </a:r>
        </a:p>
      </dgm:t>
    </dgm:pt>
    <dgm:pt modelId="{C3C4E988-88BE-413D-B715-43856F98413F}" type="parTrans" cxnId="{43EEF6D2-ECFB-407F-8BBD-7C79D46EFCC2}">
      <dgm:prSet/>
      <dgm:spPr/>
      <dgm:t>
        <a:bodyPr/>
        <a:lstStyle/>
        <a:p>
          <a:endParaRPr lang="ru-RU"/>
        </a:p>
      </dgm:t>
    </dgm:pt>
    <dgm:pt modelId="{4D4273FB-C4ED-4499-9915-1DA829D460EF}" type="sibTrans" cxnId="{43EEF6D2-ECFB-407F-8BBD-7C79D46EFCC2}">
      <dgm:prSet/>
      <dgm:spPr/>
      <dgm:t>
        <a:bodyPr/>
        <a:lstStyle/>
        <a:p>
          <a:endParaRPr lang="ru-RU"/>
        </a:p>
      </dgm:t>
    </dgm:pt>
    <dgm:pt modelId="{EA5D0F43-A5A5-45D8-958B-37AF273DE1C9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7C0E618E-570E-4AE2-9C09-F3ACDB58CA8E}" type="parTrans" cxnId="{4CCF1ABD-876F-414E-B2B0-5581ED661394}">
      <dgm:prSet/>
      <dgm:spPr/>
      <dgm:t>
        <a:bodyPr/>
        <a:lstStyle/>
        <a:p>
          <a:endParaRPr lang="ru-RU"/>
        </a:p>
      </dgm:t>
    </dgm:pt>
    <dgm:pt modelId="{DC1BD5EE-1AFD-4BD4-8693-3BEB32EA769F}" type="sibTrans" cxnId="{4CCF1ABD-876F-414E-B2B0-5581ED661394}">
      <dgm:prSet/>
      <dgm:spPr/>
      <dgm:t>
        <a:bodyPr/>
        <a:lstStyle/>
        <a:p>
          <a:endParaRPr lang="ru-RU"/>
        </a:p>
      </dgm:t>
    </dgm:pt>
    <dgm:pt modelId="{B092F06D-AD76-4449-B351-D96A85427817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Выдать продуктовые наборы родителям (законным представителям), согласно поданным заявлениям,               и в соответствии с ведомостью.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F43F823-5BC3-4A61-9E52-4A1775E1C626}" type="parTrans" cxnId="{2E45625F-D7BC-4CB1-85CA-891B75FBA1A7}">
      <dgm:prSet/>
      <dgm:spPr/>
      <dgm:t>
        <a:bodyPr/>
        <a:lstStyle/>
        <a:p>
          <a:endParaRPr lang="ru-RU"/>
        </a:p>
      </dgm:t>
    </dgm:pt>
    <dgm:pt modelId="{A36A00E1-3C25-4F9C-A70E-2F34B07AE1E5}" type="sibTrans" cxnId="{2E45625F-D7BC-4CB1-85CA-891B75FBA1A7}">
      <dgm:prSet/>
      <dgm:spPr/>
      <dgm:t>
        <a:bodyPr/>
        <a:lstStyle/>
        <a:p>
          <a:endParaRPr lang="ru-RU"/>
        </a:p>
      </dgm:t>
    </dgm:pt>
    <dgm:pt modelId="{8F25B3BC-6D9F-45E6-B7C4-529D4DB429CA}" type="pres">
      <dgm:prSet presAssocID="{62BCED76-64C7-4A18-9083-19E38D0A4F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55AB4-BC57-4B70-ABBA-D1B9155BC962}" type="pres">
      <dgm:prSet presAssocID="{8A2E917F-D41E-4C65-82AD-67F53FA0ED6A}" presName="composite" presStyleCnt="0"/>
      <dgm:spPr/>
    </dgm:pt>
    <dgm:pt modelId="{2C6EE9CE-D51B-4590-A90A-6DA12D7DA6E7}" type="pres">
      <dgm:prSet presAssocID="{8A2E917F-D41E-4C65-82AD-67F53FA0ED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95FEE-752E-4E0F-A8C9-8225134716FA}" type="pres">
      <dgm:prSet presAssocID="{8A2E917F-D41E-4C65-82AD-67F53FA0ED6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1ADED-667F-4F6A-A7CA-8E9CE651BA75}" type="pres">
      <dgm:prSet presAssocID="{07C64D91-461C-4CC5-B9BD-C9031207C666}" presName="sp" presStyleCnt="0"/>
      <dgm:spPr/>
    </dgm:pt>
    <dgm:pt modelId="{E641B042-C911-437D-9770-105E0ACB70A5}" type="pres">
      <dgm:prSet presAssocID="{FC060A30-AFB8-4D85-A51B-A287D4E4AE5A}" presName="composite" presStyleCnt="0"/>
      <dgm:spPr/>
    </dgm:pt>
    <dgm:pt modelId="{A7454FB7-E482-4945-9E39-B718B9755FB3}" type="pres">
      <dgm:prSet presAssocID="{FC060A30-AFB8-4D85-A51B-A287D4E4AE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E1896-F722-4066-9063-F9629D213EBB}" type="pres">
      <dgm:prSet presAssocID="{FC060A30-AFB8-4D85-A51B-A287D4E4AE5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7E7B8-2566-4195-A0F1-3AA4D40DC307}" type="pres">
      <dgm:prSet presAssocID="{CDE531F4-9E88-4260-88D7-08C85984EEEC}" presName="sp" presStyleCnt="0"/>
      <dgm:spPr/>
    </dgm:pt>
    <dgm:pt modelId="{49A2C020-A4E7-4B95-BBEE-FE7CD986F8B5}" type="pres">
      <dgm:prSet presAssocID="{EA5D0F43-A5A5-45D8-958B-37AF273DE1C9}" presName="composite" presStyleCnt="0"/>
      <dgm:spPr/>
    </dgm:pt>
    <dgm:pt modelId="{746EE4CC-5132-4A0E-A5E2-109427209EA7}" type="pres">
      <dgm:prSet presAssocID="{EA5D0F43-A5A5-45D8-958B-37AF273DE1C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C2251-AA1F-4985-96D3-68E8617E5E4E}" type="pres">
      <dgm:prSet presAssocID="{EA5D0F43-A5A5-45D8-958B-37AF273DE1C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91F07B-229B-4766-9B38-8A8F33DFC89D}" type="presOf" srcId="{B092F06D-AD76-4449-B351-D96A85427817}" destId="{B2DC2251-AA1F-4985-96D3-68E8617E5E4E}" srcOrd="0" destOrd="0" presId="urn:microsoft.com/office/officeart/2005/8/layout/chevron2"/>
    <dgm:cxn modelId="{32D7A481-BCD0-4F95-9B25-67DEEC488688}" type="presOf" srcId="{249D02C3-7B59-4B27-AB92-A49C3605A1C2}" destId="{C2A95FEE-752E-4E0F-A8C9-8225134716FA}" srcOrd="0" destOrd="0" presId="urn:microsoft.com/office/officeart/2005/8/layout/chevron2"/>
    <dgm:cxn modelId="{43EEF6D2-ECFB-407F-8BBD-7C79D46EFCC2}" srcId="{FC060A30-AFB8-4D85-A51B-A287D4E4AE5A}" destId="{D14ECC06-F5AC-4283-A05B-719504EE4802}" srcOrd="0" destOrd="0" parTransId="{C3C4E988-88BE-413D-B715-43856F98413F}" sibTransId="{4D4273FB-C4ED-4499-9915-1DA829D460EF}"/>
    <dgm:cxn modelId="{AE0BE80C-36C2-44F1-80CD-F79DF6AB160E}" type="presOf" srcId="{EA5D0F43-A5A5-45D8-958B-37AF273DE1C9}" destId="{746EE4CC-5132-4A0E-A5E2-109427209EA7}" srcOrd="0" destOrd="0" presId="urn:microsoft.com/office/officeart/2005/8/layout/chevron2"/>
    <dgm:cxn modelId="{97394287-643C-4C44-A2C6-6D3FAE0EBCAB}" srcId="{62BCED76-64C7-4A18-9083-19E38D0A4FCD}" destId="{FC060A30-AFB8-4D85-A51B-A287D4E4AE5A}" srcOrd="1" destOrd="0" parTransId="{2033963D-5B07-4F52-BA48-98FC11733ACB}" sibTransId="{CDE531F4-9E88-4260-88D7-08C85984EEEC}"/>
    <dgm:cxn modelId="{4CCF1ABD-876F-414E-B2B0-5581ED661394}" srcId="{62BCED76-64C7-4A18-9083-19E38D0A4FCD}" destId="{EA5D0F43-A5A5-45D8-958B-37AF273DE1C9}" srcOrd="2" destOrd="0" parTransId="{7C0E618E-570E-4AE2-9C09-F3ACDB58CA8E}" sibTransId="{DC1BD5EE-1AFD-4BD4-8693-3BEB32EA769F}"/>
    <dgm:cxn modelId="{DA447BEA-149E-4B96-9767-88B6810B054C}" srcId="{8A2E917F-D41E-4C65-82AD-67F53FA0ED6A}" destId="{249D02C3-7B59-4B27-AB92-A49C3605A1C2}" srcOrd="0" destOrd="0" parTransId="{C8ADDF0A-3341-4A0B-AA9D-939FDA2CBE00}" sibTransId="{7FBD0955-9D83-4ECD-A8C4-8B39B9159DF8}"/>
    <dgm:cxn modelId="{0C7177CD-B5EE-4079-AFE3-325BA8705CBA}" srcId="{62BCED76-64C7-4A18-9083-19E38D0A4FCD}" destId="{8A2E917F-D41E-4C65-82AD-67F53FA0ED6A}" srcOrd="0" destOrd="0" parTransId="{9026932E-D705-4423-80BD-5015E539AD24}" sibTransId="{07C64D91-461C-4CC5-B9BD-C9031207C666}"/>
    <dgm:cxn modelId="{2E45625F-D7BC-4CB1-85CA-891B75FBA1A7}" srcId="{EA5D0F43-A5A5-45D8-958B-37AF273DE1C9}" destId="{B092F06D-AD76-4449-B351-D96A85427817}" srcOrd="0" destOrd="0" parTransId="{DF43F823-5BC3-4A61-9E52-4A1775E1C626}" sibTransId="{A36A00E1-3C25-4F9C-A70E-2F34B07AE1E5}"/>
    <dgm:cxn modelId="{8A49474E-0B60-4129-A05F-BFA4CBD09AC7}" type="presOf" srcId="{D14ECC06-F5AC-4283-A05B-719504EE4802}" destId="{BA3E1896-F722-4066-9063-F9629D213EBB}" srcOrd="0" destOrd="0" presId="urn:microsoft.com/office/officeart/2005/8/layout/chevron2"/>
    <dgm:cxn modelId="{6421211F-5AD4-431C-AA5B-F0A146616D2B}" type="presOf" srcId="{62BCED76-64C7-4A18-9083-19E38D0A4FCD}" destId="{8F25B3BC-6D9F-45E6-B7C4-529D4DB429CA}" srcOrd="0" destOrd="0" presId="urn:microsoft.com/office/officeart/2005/8/layout/chevron2"/>
    <dgm:cxn modelId="{16A1DA53-5382-4EF7-8D33-94ADE5E2785D}" type="presOf" srcId="{FC060A30-AFB8-4D85-A51B-A287D4E4AE5A}" destId="{A7454FB7-E482-4945-9E39-B718B9755FB3}" srcOrd="0" destOrd="0" presId="urn:microsoft.com/office/officeart/2005/8/layout/chevron2"/>
    <dgm:cxn modelId="{3BF3E5CC-531D-4FFE-AC19-489DAB410923}" type="presOf" srcId="{8A2E917F-D41E-4C65-82AD-67F53FA0ED6A}" destId="{2C6EE9CE-D51B-4590-A90A-6DA12D7DA6E7}" srcOrd="0" destOrd="0" presId="urn:microsoft.com/office/officeart/2005/8/layout/chevron2"/>
    <dgm:cxn modelId="{B5DD1A23-A832-4B67-B975-A049E5B2529B}" type="presParOf" srcId="{8F25B3BC-6D9F-45E6-B7C4-529D4DB429CA}" destId="{DF655AB4-BC57-4B70-ABBA-D1B9155BC962}" srcOrd="0" destOrd="0" presId="urn:microsoft.com/office/officeart/2005/8/layout/chevron2"/>
    <dgm:cxn modelId="{8E6124C7-671C-4358-AF7D-3204C38FB136}" type="presParOf" srcId="{DF655AB4-BC57-4B70-ABBA-D1B9155BC962}" destId="{2C6EE9CE-D51B-4590-A90A-6DA12D7DA6E7}" srcOrd="0" destOrd="0" presId="urn:microsoft.com/office/officeart/2005/8/layout/chevron2"/>
    <dgm:cxn modelId="{9E56C4A3-8AA6-4BCF-8E64-D2C06FA9B4A3}" type="presParOf" srcId="{DF655AB4-BC57-4B70-ABBA-D1B9155BC962}" destId="{C2A95FEE-752E-4E0F-A8C9-8225134716FA}" srcOrd="1" destOrd="0" presId="urn:microsoft.com/office/officeart/2005/8/layout/chevron2"/>
    <dgm:cxn modelId="{2026FFFC-A4E8-42B0-B159-0818C8B38029}" type="presParOf" srcId="{8F25B3BC-6D9F-45E6-B7C4-529D4DB429CA}" destId="{5731ADED-667F-4F6A-A7CA-8E9CE651BA75}" srcOrd="1" destOrd="0" presId="urn:microsoft.com/office/officeart/2005/8/layout/chevron2"/>
    <dgm:cxn modelId="{2BA03F1E-19BB-411E-A6B1-F465FA7525B8}" type="presParOf" srcId="{8F25B3BC-6D9F-45E6-B7C4-529D4DB429CA}" destId="{E641B042-C911-437D-9770-105E0ACB70A5}" srcOrd="2" destOrd="0" presId="urn:microsoft.com/office/officeart/2005/8/layout/chevron2"/>
    <dgm:cxn modelId="{21C44669-5558-4290-A834-05BD82EC73E5}" type="presParOf" srcId="{E641B042-C911-437D-9770-105E0ACB70A5}" destId="{A7454FB7-E482-4945-9E39-B718B9755FB3}" srcOrd="0" destOrd="0" presId="urn:microsoft.com/office/officeart/2005/8/layout/chevron2"/>
    <dgm:cxn modelId="{AC7DEEF1-8ADB-47F5-8C8F-4334DA5D1514}" type="presParOf" srcId="{E641B042-C911-437D-9770-105E0ACB70A5}" destId="{BA3E1896-F722-4066-9063-F9629D213EBB}" srcOrd="1" destOrd="0" presId="urn:microsoft.com/office/officeart/2005/8/layout/chevron2"/>
    <dgm:cxn modelId="{F5428D94-02FF-4406-8A73-EE7308EC7CA5}" type="presParOf" srcId="{8F25B3BC-6D9F-45E6-B7C4-529D4DB429CA}" destId="{4177E7B8-2566-4195-A0F1-3AA4D40DC307}" srcOrd="3" destOrd="0" presId="urn:microsoft.com/office/officeart/2005/8/layout/chevron2"/>
    <dgm:cxn modelId="{1D328904-D97C-4AA5-B35A-6B766B544391}" type="presParOf" srcId="{8F25B3BC-6D9F-45E6-B7C4-529D4DB429CA}" destId="{49A2C020-A4E7-4B95-BBEE-FE7CD986F8B5}" srcOrd="4" destOrd="0" presId="urn:microsoft.com/office/officeart/2005/8/layout/chevron2"/>
    <dgm:cxn modelId="{D5EFC47E-CB5B-47B7-B7AA-1026E021C40F}" type="presParOf" srcId="{49A2C020-A4E7-4B95-BBEE-FE7CD986F8B5}" destId="{746EE4CC-5132-4A0E-A5E2-109427209EA7}" srcOrd="0" destOrd="0" presId="urn:microsoft.com/office/officeart/2005/8/layout/chevron2"/>
    <dgm:cxn modelId="{FDD8CEF7-0E51-41EA-B95D-F130D0736BE2}" type="presParOf" srcId="{49A2C020-A4E7-4B95-BBEE-FE7CD986F8B5}" destId="{B2DC2251-AA1F-4985-96D3-68E8617E5E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714356"/>
            <a:ext cx="9358346" cy="221457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предоставления продуктовых наборов обучающимся с ОВЗ, получающим образование на дому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Юлия\Desktop\9259aac05fdc90fe9b684a2127730cfe.jpg"/>
          <p:cNvPicPr>
            <a:picLocks noChangeAspect="1" noChangeArrowheads="1"/>
          </p:cNvPicPr>
          <p:nvPr/>
        </p:nvPicPr>
        <p:blipFill>
          <a:blip r:embed="rId2"/>
          <a:srcRect l="6875" t="9375" r="2499" b="4374"/>
          <a:stretch>
            <a:fillRect/>
          </a:stretch>
        </p:blipFill>
        <p:spPr bwMode="auto">
          <a:xfrm>
            <a:off x="1357290" y="2500306"/>
            <a:ext cx="6286544" cy="3988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29264"/>
            <a:ext cx="9144000" cy="11144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Алтайского края от 14.05.2020 №219                           «О внесении изменений в Постановление Правительства                      Алтайского края от 17.01.2020 №14»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7335" t="19531" r="34663" b="12109"/>
          <a:stretch>
            <a:fillRect/>
          </a:stretch>
        </p:blipFill>
        <p:spPr bwMode="auto">
          <a:xfrm>
            <a:off x="688818" y="357166"/>
            <a:ext cx="3668868" cy="503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34627" t="13867" r="32430" b="6054"/>
          <a:stretch>
            <a:fillRect/>
          </a:stretch>
        </p:blipFill>
        <p:spPr bwMode="auto">
          <a:xfrm>
            <a:off x="4857752" y="357166"/>
            <a:ext cx="365902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трелка вправо с вырезом 6"/>
          <p:cNvSpPr/>
          <p:nvPr/>
        </p:nvSpPr>
        <p:spPr>
          <a:xfrm>
            <a:off x="4929190" y="1643050"/>
            <a:ext cx="500066" cy="285752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455455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u="sng" dirty="0" smtClean="0">
                <a:solidFill>
                  <a:srgbClr val="FF0000"/>
                </a:solidFill>
              </a:rPr>
              <a:t>Стоимость  продуктового набора из расчета                          79 рублей </a:t>
            </a:r>
            <a:r>
              <a:rPr lang="ru-RU" dirty="0" smtClean="0"/>
              <a:t>в день обучения на одного обучающегося с ОВЗ, получающего образование на дому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(п.1. приказа Министерства образования и науки Алтайского края от 23.04.2020 №595 «О предоставлении продуктовых наборов обучающимся с ограниченными возможностями здоровья краевых государственных, муниципальных </a:t>
            </a:r>
            <a:r>
              <a:rPr lang="ru-RU" dirty="0" err="1" smtClean="0"/>
              <a:t>общеобразова-тельных</a:t>
            </a:r>
            <a:r>
              <a:rPr lang="ru-RU" dirty="0" smtClean="0"/>
              <a:t> организаций в период удаленного обучения в связи с распространением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инфекции»)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8929718" cy="4786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44" y="285728"/>
            <a:ext cx="778677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предоставления продуктовых наборов обучающимся с ОВЗ, получающим образование на дому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44" y="285728"/>
            <a:ext cx="778677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предоставления продуктовых наборов обучающимся с ОВЗ, получающим образование на дому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714356"/>
            <a:ext cx="9358346" cy="221457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предоставления продуктовых наборов обучающимся с ОВЗ, получающим образование на дому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Юлия\Desktop\9259aac05fdc90fe9b684a2127730cfe.jpg"/>
          <p:cNvPicPr>
            <a:picLocks noChangeAspect="1" noChangeArrowheads="1"/>
          </p:cNvPicPr>
          <p:nvPr/>
        </p:nvPicPr>
        <p:blipFill>
          <a:blip r:embed="rId2"/>
          <a:srcRect l="6875" t="9375" r="2499" b="4374"/>
          <a:stretch>
            <a:fillRect/>
          </a:stretch>
        </p:blipFill>
        <p:spPr bwMode="auto">
          <a:xfrm>
            <a:off x="1357290" y="2500306"/>
            <a:ext cx="6286544" cy="3988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Порядок  предоставления продуктовых наборов обучающимся с ОВЗ, получающим образование на дому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 предоставления продуктовых наборов обучающимся с ОВЗ, получающим образование на дому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 предоставления продуктовых наборов обучающимся с ОВЗ, получающим образование на дому</dc:title>
  <dc:creator>Юлия Шутий</dc:creator>
  <cp:lastModifiedBy>Шутий Юлия Сергеевна</cp:lastModifiedBy>
  <cp:revision>4</cp:revision>
  <dcterms:created xsi:type="dcterms:W3CDTF">2020-09-24T12:35:26Z</dcterms:created>
  <dcterms:modified xsi:type="dcterms:W3CDTF">2020-09-25T00:19:28Z</dcterms:modified>
</cp:coreProperties>
</file>